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0691813" cy="7199313"/>
  <p:notesSz cx="6858000" cy="9144000"/>
  <p:embeddedFontLst>
    <p:embeddedFont>
      <p:font typeface="Handlee" charset="0"/>
      <p:regular r:id="rId4"/>
    </p:embeddedFont>
    <p:embeddedFont>
      <p:font typeface="Comic Sans MS" pitchFamily="66" charset="0"/>
      <p:regular r:id="rId5"/>
      <p:bold r:id="rId6"/>
      <p:italic r:id="rId7"/>
      <p:boldItalic r:id="rId8"/>
    </p:embeddedFont>
  </p:embeddedFontLst>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204" y="-48"/>
      </p:cViewPr>
      <p:guideLst>
        <p:guide orient="horz" pos="2268"/>
        <p:guide pos="33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Google Shape;3;n"/>
          <p:cNvSpPr>
            <a:spLocks noGrp="1" noRot="1"/>
          </p:cNvSpPr>
          <p:nvPr>
            <p:ph type="sldImg" idx="2"/>
          </p:nvPr>
        </p:nvSpPr>
        <p:spPr bwMode="auto">
          <a:xfrm>
            <a:off x="882650" y="685800"/>
            <a:ext cx="50927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15" name="Google Shape;4;n"/>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GB"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51;p:notes"/>
          <p:cNvSpPr>
            <a:spLocks noGrp="1" noRot="1"/>
          </p:cNvSpPr>
          <p:nvPr>
            <p:ph type="sldImg" idx="2"/>
          </p:nvPr>
        </p:nvSpPr>
        <p:spPr>
          <a:ln>
            <a:headEnd/>
            <a:tailEnd/>
          </a:ln>
        </p:spPr>
      </p:sp>
      <p:sp>
        <p:nvSpPr>
          <p:cNvPr id="15362" name="Google Shape;52;p:notes"/>
          <p:cNvSpPr txBox="1">
            <a:spLocks noGrp="1"/>
          </p:cNvSpPr>
          <p:nvPr>
            <p:ph type="body" idx="1"/>
          </p:nvPr>
        </p:nvSpPr>
        <p:spPr/>
        <p:txBody>
          <a:bodyPr/>
          <a:lstStyle/>
          <a:p>
            <a:pPr marL="0" indent="0" eaLnBrk="1" hangingPunct="1">
              <a:buSzPts val="1100"/>
            </a:pPr>
            <a:endParaRPr lang="en-GB" sz="11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42275"/>
            <a:ext cx="9963000" cy="2873400"/>
          </a:xfrm>
          <a:prstGeom prst="rect">
            <a:avLst/>
          </a:prstGeom>
        </p:spPr>
        <p:txBody>
          <a:bodyPr spcFirstLastPara="1" anchor="b">
            <a:noAutofit/>
          </a:bodyPr>
          <a:lstStyle>
            <a:lvl1pPr lvl="0" algn="ctr">
              <a:spcBef>
                <a:spcPts val="0"/>
              </a:spcBef>
              <a:spcAft>
                <a:spcPts val="0"/>
              </a:spcAft>
              <a:buSzPts val="6500"/>
              <a:buNone/>
              <a:defRPr sz="6500"/>
            </a:lvl1pPr>
            <a:lvl2pPr lvl="1" algn="ctr">
              <a:spcBef>
                <a:spcPts val="0"/>
              </a:spcBef>
              <a:spcAft>
                <a:spcPts val="0"/>
              </a:spcAft>
              <a:buSzPts val="6500"/>
              <a:buNone/>
              <a:defRPr sz="6500"/>
            </a:lvl2pPr>
            <a:lvl3pPr lvl="2" algn="ctr">
              <a:spcBef>
                <a:spcPts val="0"/>
              </a:spcBef>
              <a:spcAft>
                <a:spcPts val="0"/>
              </a:spcAft>
              <a:buSzPts val="6500"/>
              <a:buNone/>
              <a:defRPr sz="6500"/>
            </a:lvl3pPr>
            <a:lvl4pPr lvl="3" algn="ctr">
              <a:spcBef>
                <a:spcPts val="0"/>
              </a:spcBef>
              <a:spcAft>
                <a:spcPts val="0"/>
              </a:spcAft>
              <a:buSzPts val="6500"/>
              <a:buNone/>
              <a:defRPr sz="6500"/>
            </a:lvl4pPr>
            <a:lvl5pPr lvl="4" algn="ctr">
              <a:spcBef>
                <a:spcPts val="0"/>
              </a:spcBef>
              <a:spcAft>
                <a:spcPts val="0"/>
              </a:spcAft>
              <a:buSzPts val="6500"/>
              <a:buNone/>
              <a:defRPr sz="6500"/>
            </a:lvl5pPr>
            <a:lvl6pPr lvl="5" algn="ctr">
              <a:spcBef>
                <a:spcPts val="0"/>
              </a:spcBef>
              <a:spcAft>
                <a:spcPts val="0"/>
              </a:spcAft>
              <a:buSzPts val="6500"/>
              <a:buNone/>
              <a:defRPr sz="6500"/>
            </a:lvl6pPr>
            <a:lvl7pPr lvl="6" algn="ctr">
              <a:spcBef>
                <a:spcPts val="0"/>
              </a:spcBef>
              <a:spcAft>
                <a:spcPts val="0"/>
              </a:spcAft>
              <a:buSzPts val="6500"/>
              <a:buNone/>
              <a:defRPr sz="6500"/>
            </a:lvl7pPr>
            <a:lvl8pPr lvl="7" algn="ctr">
              <a:spcBef>
                <a:spcPts val="0"/>
              </a:spcBef>
              <a:spcAft>
                <a:spcPts val="0"/>
              </a:spcAft>
              <a:buSzPts val="6500"/>
              <a:buNone/>
              <a:defRPr sz="6500"/>
            </a:lvl8pPr>
            <a:lvl9pPr lvl="8" algn="ctr">
              <a:spcBef>
                <a:spcPts val="0"/>
              </a:spcBef>
              <a:spcAft>
                <a:spcPts val="0"/>
              </a:spcAft>
              <a:buSzPts val="6500"/>
              <a:buNone/>
              <a:defRPr sz="6500"/>
            </a:lvl9pPr>
          </a:lstStyle>
          <a:p>
            <a:endParaRPr/>
          </a:p>
        </p:txBody>
      </p:sp>
      <p:sp>
        <p:nvSpPr>
          <p:cNvPr id="11" name="Google Shape;11;p2"/>
          <p:cNvSpPr txBox="1">
            <a:spLocks noGrp="1"/>
          </p:cNvSpPr>
          <p:nvPr>
            <p:ph type="subTitle" idx="1"/>
          </p:nvPr>
        </p:nvSpPr>
        <p:spPr>
          <a:xfrm>
            <a:off x="364468" y="3967279"/>
            <a:ext cx="9963000" cy="1109400"/>
          </a:xfrm>
          <a:prstGeom prst="rect">
            <a:avLst/>
          </a:prstGeom>
        </p:spPr>
        <p:txBody>
          <a:bodyPr spcFirstLastPara="1">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0857FB27-EDDA-4DCF-87BA-B9F79FAF860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364468" y="1548381"/>
            <a:ext cx="9963000" cy="2748600"/>
          </a:xfrm>
          <a:prstGeom prst="rect">
            <a:avLst/>
          </a:prstGeom>
        </p:spPr>
        <p:txBody>
          <a:bodyPr spcFirstLastPara="1" anchor="b">
            <a:noAutofit/>
          </a:bodyPr>
          <a:lstStyle>
            <a:lvl1pPr lvl="0" algn="ctr">
              <a:spcBef>
                <a:spcPts val="0"/>
              </a:spcBef>
              <a:spcAft>
                <a:spcPts val="0"/>
              </a:spcAft>
              <a:buSzPts val="15000"/>
              <a:buNone/>
              <a:defRPr sz="15000"/>
            </a:lvl1pPr>
            <a:lvl2pPr lvl="1" algn="ctr">
              <a:spcBef>
                <a:spcPts val="0"/>
              </a:spcBef>
              <a:spcAft>
                <a:spcPts val="0"/>
              </a:spcAft>
              <a:buSzPts val="15000"/>
              <a:buNone/>
              <a:defRPr sz="15000"/>
            </a:lvl2pPr>
            <a:lvl3pPr lvl="2" algn="ctr">
              <a:spcBef>
                <a:spcPts val="0"/>
              </a:spcBef>
              <a:spcAft>
                <a:spcPts val="0"/>
              </a:spcAft>
              <a:buSzPts val="15000"/>
              <a:buNone/>
              <a:defRPr sz="15000"/>
            </a:lvl3pPr>
            <a:lvl4pPr lvl="3" algn="ctr">
              <a:spcBef>
                <a:spcPts val="0"/>
              </a:spcBef>
              <a:spcAft>
                <a:spcPts val="0"/>
              </a:spcAft>
              <a:buSzPts val="15000"/>
              <a:buNone/>
              <a:defRPr sz="15000"/>
            </a:lvl4pPr>
            <a:lvl5pPr lvl="4" algn="ctr">
              <a:spcBef>
                <a:spcPts val="0"/>
              </a:spcBef>
              <a:spcAft>
                <a:spcPts val="0"/>
              </a:spcAft>
              <a:buSzPts val="15000"/>
              <a:buNone/>
              <a:defRPr sz="15000"/>
            </a:lvl5pPr>
            <a:lvl6pPr lvl="5" algn="ctr">
              <a:spcBef>
                <a:spcPts val="0"/>
              </a:spcBef>
              <a:spcAft>
                <a:spcPts val="0"/>
              </a:spcAft>
              <a:buSzPts val="15000"/>
              <a:buNone/>
              <a:defRPr sz="15000"/>
            </a:lvl6pPr>
            <a:lvl7pPr lvl="6" algn="ctr">
              <a:spcBef>
                <a:spcPts val="0"/>
              </a:spcBef>
              <a:spcAft>
                <a:spcPts val="0"/>
              </a:spcAft>
              <a:buSzPts val="15000"/>
              <a:buNone/>
              <a:defRPr sz="15000"/>
            </a:lvl7pPr>
            <a:lvl8pPr lvl="7" algn="ctr">
              <a:spcBef>
                <a:spcPts val="0"/>
              </a:spcBef>
              <a:spcAft>
                <a:spcPts val="0"/>
              </a:spcAft>
              <a:buSzPts val="15000"/>
              <a:buNone/>
              <a:defRPr sz="15000"/>
            </a:lvl8pPr>
            <a:lvl9pPr lvl="8" algn="ctr">
              <a:spcBef>
                <a:spcPts val="0"/>
              </a:spcBef>
              <a:spcAft>
                <a:spcPts val="0"/>
              </a:spcAft>
              <a:buSzPts val="15000"/>
              <a:buNone/>
              <a:defRPr sz="15000"/>
            </a:lvl9pPr>
          </a:lstStyle>
          <a:p>
            <a:r>
              <a:rPr lang="en-US"/>
              <a:t>Click to edit Master title style</a:t>
            </a:r>
            <a:endParaRPr/>
          </a:p>
        </p:txBody>
      </p:sp>
      <p:sp>
        <p:nvSpPr>
          <p:cNvPr id="46" name="Google Shape;46;p11"/>
          <p:cNvSpPr txBox="1">
            <a:spLocks noGrp="1"/>
          </p:cNvSpPr>
          <p:nvPr>
            <p:ph type="body" idx="1"/>
          </p:nvPr>
        </p:nvSpPr>
        <p:spPr>
          <a:xfrm>
            <a:off x="364468" y="4412563"/>
            <a:ext cx="9963000" cy="1821000"/>
          </a:xfrm>
          <a:prstGeom prst="rect">
            <a:avLst/>
          </a:prstGeom>
        </p:spPr>
        <p:txBody>
          <a:bodyPr spcFirstLastPara="1">
            <a:noAutofit/>
          </a:bodyPr>
          <a:lstStyle>
            <a:lvl1pPr marL="457200" lvl="0" indent="-368300" algn="ctr">
              <a:spcBef>
                <a:spcPts val="0"/>
              </a:spcBef>
              <a:spcAft>
                <a:spcPts val="0"/>
              </a:spcAft>
              <a:buSzPts val="2200"/>
              <a:buChar char="●"/>
              <a:defRPr/>
            </a:lvl1pPr>
            <a:lvl2pPr marL="914400" lvl="1" indent="-336550" algn="ctr">
              <a:spcBef>
                <a:spcPts val="2000"/>
              </a:spcBef>
              <a:spcAft>
                <a:spcPts val="0"/>
              </a:spcAft>
              <a:buSzPts val="1700"/>
              <a:buChar char="○"/>
              <a:defRPr/>
            </a:lvl2pPr>
            <a:lvl3pPr marL="1371600" lvl="2" indent="-336550" algn="ctr">
              <a:spcBef>
                <a:spcPts val="2000"/>
              </a:spcBef>
              <a:spcAft>
                <a:spcPts val="0"/>
              </a:spcAft>
              <a:buSzPts val="1700"/>
              <a:buChar char="■"/>
              <a:defRPr/>
            </a:lvl3pPr>
            <a:lvl4pPr marL="1828800" lvl="3" indent="-336550" algn="ctr">
              <a:spcBef>
                <a:spcPts val="2000"/>
              </a:spcBef>
              <a:spcAft>
                <a:spcPts val="0"/>
              </a:spcAft>
              <a:buSzPts val="1700"/>
              <a:buChar char="●"/>
              <a:defRPr/>
            </a:lvl4pPr>
            <a:lvl5pPr marL="2286000" lvl="4" indent="-336550" algn="ctr">
              <a:spcBef>
                <a:spcPts val="2000"/>
              </a:spcBef>
              <a:spcAft>
                <a:spcPts val="0"/>
              </a:spcAft>
              <a:buSzPts val="1700"/>
              <a:buChar char="○"/>
              <a:defRPr/>
            </a:lvl5pPr>
            <a:lvl6pPr marL="2743200" lvl="5" indent="-336550" algn="ctr">
              <a:spcBef>
                <a:spcPts val="2000"/>
              </a:spcBef>
              <a:spcAft>
                <a:spcPts val="0"/>
              </a:spcAft>
              <a:buSzPts val="1700"/>
              <a:buChar char="■"/>
              <a:defRPr/>
            </a:lvl6pPr>
            <a:lvl7pPr marL="3200400" lvl="6" indent="-336550" algn="ctr">
              <a:spcBef>
                <a:spcPts val="2000"/>
              </a:spcBef>
              <a:spcAft>
                <a:spcPts val="0"/>
              </a:spcAft>
              <a:buSzPts val="1700"/>
              <a:buChar char="●"/>
              <a:defRPr/>
            </a:lvl7pPr>
            <a:lvl8pPr marL="3657600" lvl="7" indent="-336550" algn="ctr">
              <a:spcBef>
                <a:spcPts val="2000"/>
              </a:spcBef>
              <a:spcAft>
                <a:spcPts val="0"/>
              </a:spcAft>
              <a:buSzPts val="1700"/>
              <a:buChar char="○"/>
              <a:defRPr/>
            </a:lvl8pPr>
            <a:lvl9pPr marL="4114800" lvl="8" indent="-336550" algn="ctr">
              <a:spcBef>
                <a:spcPts val="2000"/>
              </a:spcBef>
              <a:spcAft>
                <a:spcPts val="2000"/>
              </a:spcAft>
              <a:buSzPts val="1700"/>
              <a:buChar char="■"/>
              <a:defRPr/>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B8168AA9-65FA-4690-94CF-7AFA54AA312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2" name="Google Shape;8;p1"/>
          <p:cNvSpPr txBox="1">
            <a:spLocks noGrp="1"/>
          </p:cNvSpPr>
          <p:nvPr>
            <p:ph type="sldNum" idx="13"/>
          </p:nvPr>
        </p:nvSpPr>
        <p:spPr>
          <a:ln/>
        </p:spPr>
        <p:txBody>
          <a:bodyPr/>
          <a:lstStyle>
            <a:lvl1pPr>
              <a:defRPr/>
            </a:lvl1pPr>
          </a:lstStyle>
          <a:p>
            <a:pPr>
              <a:defRPr/>
            </a:pPr>
            <a:fld id="{FA21CADB-C6C9-4E3F-9FF8-9A52F1BB885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010814"/>
            <a:ext cx="9963000" cy="1178400"/>
          </a:xfrm>
          <a:prstGeom prst="rect">
            <a:avLst/>
          </a:prstGeom>
        </p:spPr>
        <p:txBody>
          <a:bodyPr spcFirstLastPara="1" anchor="ctr">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a:endParaRPr/>
          </a:p>
        </p:txBody>
      </p:sp>
      <p:sp>
        <p:nvSpPr>
          <p:cNvPr id="3" name="Google Shape;8;p1"/>
          <p:cNvSpPr txBox="1">
            <a:spLocks noGrp="1"/>
          </p:cNvSpPr>
          <p:nvPr>
            <p:ph type="sldNum" idx="13"/>
          </p:nvPr>
        </p:nvSpPr>
        <p:spPr>
          <a:ln/>
        </p:spPr>
        <p:txBody>
          <a:bodyPr/>
          <a:lstStyle>
            <a:lvl1pPr>
              <a:defRPr/>
            </a:lvl1pPr>
          </a:lstStyle>
          <a:p>
            <a:pPr>
              <a:defRPr/>
            </a:pPr>
            <a:fld id="{7AD5359D-2B9F-4D75-B2AF-77BDBAB5A78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22957"/>
            <a:ext cx="9963000" cy="801600"/>
          </a:xfrm>
          <a:prstGeom prst="rect">
            <a:avLst/>
          </a:prstGeom>
        </p:spPr>
        <p:txBody>
          <a:bodyPr spcFirstLastPara="1">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8" name="Google Shape;18;p4"/>
          <p:cNvSpPr txBox="1">
            <a:spLocks noGrp="1"/>
          </p:cNvSpPr>
          <p:nvPr>
            <p:ph type="body" idx="1"/>
          </p:nvPr>
        </p:nvSpPr>
        <p:spPr>
          <a:xfrm>
            <a:off x="364468" y="1613263"/>
            <a:ext cx="9963000" cy="4782300"/>
          </a:xfrm>
          <a:prstGeom prst="rect">
            <a:avLst/>
          </a:prstGeom>
        </p:spPr>
        <p:txBody>
          <a:bodyPr spcFirstLastPara="1">
            <a:noAutofit/>
          </a:bodyPr>
          <a:lstStyle>
            <a:lvl1pPr marL="457200" lvl="0" indent="-368300">
              <a:spcBef>
                <a:spcPts val="0"/>
              </a:spcBef>
              <a:spcAft>
                <a:spcPts val="0"/>
              </a:spcAft>
              <a:buSzPts val="2200"/>
              <a:buChar char="●"/>
              <a:defRPr/>
            </a:lvl1pPr>
            <a:lvl2pPr marL="914400" lvl="1" indent="-336550">
              <a:spcBef>
                <a:spcPts val="2000"/>
              </a:spcBef>
              <a:spcAft>
                <a:spcPts val="0"/>
              </a:spcAft>
              <a:buSzPts val="1700"/>
              <a:buChar char="○"/>
              <a:defRPr/>
            </a:lvl2pPr>
            <a:lvl3pPr marL="1371600" lvl="2" indent="-336550">
              <a:spcBef>
                <a:spcPts val="2000"/>
              </a:spcBef>
              <a:spcAft>
                <a:spcPts val="0"/>
              </a:spcAft>
              <a:buSzPts val="1700"/>
              <a:buChar char="■"/>
              <a:defRPr/>
            </a:lvl3pPr>
            <a:lvl4pPr marL="1828800" lvl="3" indent="-336550">
              <a:spcBef>
                <a:spcPts val="2000"/>
              </a:spcBef>
              <a:spcAft>
                <a:spcPts val="0"/>
              </a:spcAft>
              <a:buSzPts val="1700"/>
              <a:buChar char="●"/>
              <a:defRPr/>
            </a:lvl4pPr>
            <a:lvl5pPr marL="2286000" lvl="4" indent="-336550">
              <a:spcBef>
                <a:spcPts val="2000"/>
              </a:spcBef>
              <a:spcAft>
                <a:spcPts val="0"/>
              </a:spcAft>
              <a:buSzPts val="1700"/>
              <a:buChar char="○"/>
              <a:defRPr/>
            </a:lvl5pPr>
            <a:lvl6pPr marL="2743200" lvl="5" indent="-336550">
              <a:spcBef>
                <a:spcPts val="2000"/>
              </a:spcBef>
              <a:spcAft>
                <a:spcPts val="0"/>
              </a:spcAft>
              <a:buSzPts val="1700"/>
              <a:buChar char="■"/>
              <a:defRPr/>
            </a:lvl6pPr>
            <a:lvl7pPr marL="3200400" lvl="6" indent="-336550">
              <a:spcBef>
                <a:spcPts val="2000"/>
              </a:spcBef>
              <a:spcAft>
                <a:spcPts val="0"/>
              </a:spcAft>
              <a:buSzPts val="1700"/>
              <a:buChar char="●"/>
              <a:defRPr/>
            </a:lvl7pPr>
            <a:lvl8pPr marL="3657600" lvl="7" indent="-336550">
              <a:spcBef>
                <a:spcPts val="2000"/>
              </a:spcBef>
              <a:spcAft>
                <a:spcPts val="0"/>
              </a:spcAft>
              <a:buSzPts val="1700"/>
              <a:buChar char="○"/>
              <a:defRPr/>
            </a:lvl8pPr>
            <a:lvl9pPr marL="4114800" lvl="8" indent="-336550">
              <a:spcBef>
                <a:spcPts val="2000"/>
              </a:spcBef>
              <a:spcAft>
                <a:spcPts val="2000"/>
              </a:spcAft>
              <a:buSzPts val="1700"/>
              <a:buChar char="■"/>
              <a:defRPr/>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56731FD3-4DAD-4538-8931-BBEB375C470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22957"/>
            <a:ext cx="9963000" cy="801600"/>
          </a:xfrm>
          <a:prstGeom prst="rect">
            <a:avLst/>
          </a:prstGeom>
        </p:spPr>
        <p:txBody>
          <a:bodyPr spcFirstLastPara="1">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22" name="Google Shape;22;p5"/>
          <p:cNvSpPr txBox="1">
            <a:spLocks noGrp="1"/>
          </p:cNvSpPr>
          <p:nvPr>
            <p:ph type="body" idx="1"/>
          </p:nvPr>
        </p:nvSpPr>
        <p:spPr>
          <a:xfrm>
            <a:off x="364468" y="1613263"/>
            <a:ext cx="4677000" cy="4782300"/>
          </a:xfrm>
          <a:prstGeom prst="rect">
            <a:avLst/>
          </a:prstGeom>
        </p:spPr>
        <p:txBody>
          <a:bodyPr spcFirstLastPara="1">
            <a:noAutofit/>
          </a:bodyPr>
          <a:lstStyle>
            <a:lvl1pPr marL="457200" lvl="0" indent="-336550">
              <a:spcBef>
                <a:spcPts val="0"/>
              </a:spcBef>
              <a:spcAft>
                <a:spcPts val="0"/>
              </a:spcAft>
              <a:buSzPts val="1700"/>
              <a:buChar char="●"/>
              <a:defRPr sz="17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23" name="Google Shape;23;p5"/>
          <p:cNvSpPr txBox="1">
            <a:spLocks noGrp="1"/>
          </p:cNvSpPr>
          <p:nvPr>
            <p:ph type="body" idx="2"/>
          </p:nvPr>
        </p:nvSpPr>
        <p:spPr>
          <a:xfrm>
            <a:off x="5650483" y="1613263"/>
            <a:ext cx="4677000" cy="4782300"/>
          </a:xfrm>
          <a:prstGeom prst="rect">
            <a:avLst/>
          </a:prstGeom>
        </p:spPr>
        <p:txBody>
          <a:bodyPr spcFirstLastPara="1">
            <a:noAutofit/>
          </a:bodyPr>
          <a:lstStyle>
            <a:lvl1pPr marL="457200" lvl="0" indent="-336550">
              <a:spcBef>
                <a:spcPts val="0"/>
              </a:spcBef>
              <a:spcAft>
                <a:spcPts val="0"/>
              </a:spcAft>
              <a:buSzPts val="1700"/>
              <a:buChar char="●"/>
              <a:defRPr sz="17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5" name="Google Shape;8;p1"/>
          <p:cNvSpPr txBox="1">
            <a:spLocks noGrp="1"/>
          </p:cNvSpPr>
          <p:nvPr>
            <p:ph type="sldNum" idx="13"/>
          </p:nvPr>
        </p:nvSpPr>
        <p:spPr>
          <a:ln/>
        </p:spPr>
        <p:txBody>
          <a:bodyPr/>
          <a:lstStyle>
            <a:lvl1pPr>
              <a:defRPr/>
            </a:lvl1pPr>
          </a:lstStyle>
          <a:p>
            <a:pPr>
              <a:defRPr/>
            </a:pPr>
            <a:fld id="{DEF7CA86-E175-4C04-B113-02BD038A1B0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22957"/>
            <a:ext cx="9963000" cy="801600"/>
          </a:xfrm>
          <a:prstGeom prst="rect">
            <a:avLst/>
          </a:prstGeom>
        </p:spPr>
        <p:txBody>
          <a:bodyPr spcFirstLastPara="1">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3" name="Google Shape;8;p1"/>
          <p:cNvSpPr txBox="1">
            <a:spLocks noGrp="1"/>
          </p:cNvSpPr>
          <p:nvPr>
            <p:ph type="sldNum" idx="13"/>
          </p:nvPr>
        </p:nvSpPr>
        <p:spPr>
          <a:ln/>
        </p:spPr>
        <p:txBody>
          <a:bodyPr/>
          <a:lstStyle>
            <a:lvl1pPr>
              <a:defRPr/>
            </a:lvl1pPr>
          </a:lstStyle>
          <a:p>
            <a:pPr>
              <a:defRPr/>
            </a:pPr>
            <a:fld id="{99DFD7F0-F68B-4F12-B57D-33281CAF274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777743"/>
            <a:ext cx="3283500" cy="1057800"/>
          </a:xfrm>
          <a:prstGeom prst="rect">
            <a:avLst/>
          </a:prstGeom>
        </p:spPr>
        <p:txBody>
          <a:bodyPr spcFirstLastPara="1" anchor="b">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64468" y="1945197"/>
            <a:ext cx="3283500" cy="4450500"/>
          </a:xfrm>
          <a:prstGeom prst="rect">
            <a:avLst/>
          </a:prstGeom>
        </p:spPr>
        <p:txBody>
          <a:bodyPr spcFirstLastPara="1">
            <a:noAutofit/>
          </a:bodyPr>
          <a:lstStyle>
            <a:lvl1pPr marL="457200" lvl="0" indent="-323850">
              <a:spcBef>
                <a:spcPts val="0"/>
              </a:spcBef>
              <a:spcAft>
                <a:spcPts val="0"/>
              </a:spcAft>
              <a:buSzPts val="1500"/>
              <a:buChar char="●"/>
              <a:defRPr sz="15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4" name="Google Shape;8;p1"/>
          <p:cNvSpPr txBox="1">
            <a:spLocks noGrp="1"/>
          </p:cNvSpPr>
          <p:nvPr>
            <p:ph type="sldNum" idx="13"/>
          </p:nvPr>
        </p:nvSpPr>
        <p:spPr>
          <a:ln/>
        </p:spPr>
        <p:txBody>
          <a:bodyPr/>
          <a:lstStyle>
            <a:lvl1pPr>
              <a:defRPr/>
            </a:lvl1pPr>
          </a:lstStyle>
          <a:p>
            <a:pPr>
              <a:defRPr/>
            </a:pPr>
            <a:fld id="{2786085F-23D6-4468-8987-D37EF8707A3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30131"/>
            <a:ext cx="7445700" cy="5726400"/>
          </a:xfrm>
          <a:prstGeom prst="rect">
            <a:avLst/>
          </a:prstGeom>
        </p:spPr>
        <p:txBody>
          <a:bodyPr spcFirstLastPara="1" anchor="ctr">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3" name="Google Shape;8;p1"/>
          <p:cNvSpPr txBox="1">
            <a:spLocks noGrp="1"/>
          </p:cNvSpPr>
          <p:nvPr>
            <p:ph type="sldNum" idx="13"/>
          </p:nvPr>
        </p:nvSpPr>
        <p:spPr>
          <a:ln/>
        </p:spPr>
        <p:txBody>
          <a:bodyPr/>
          <a:lstStyle>
            <a:lvl1pPr>
              <a:defRPr/>
            </a:lvl1pPr>
          </a:lstStyle>
          <a:p>
            <a:pPr>
              <a:defRPr/>
            </a:pPr>
            <a:fld id="{AD44BF57-A76E-453E-AB78-1B5928B4AF2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5" name="Google Shape;36;p9"/>
          <p:cNvSpPr>
            <a:spLocks noChangeArrowheads="1"/>
          </p:cNvSpPr>
          <p:nvPr/>
        </p:nvSpPr>
        <p:spPr bwMode="auto">
          <a:xfrm>
            <a:off x="5346700" y="0"/>
            <a:ext cx="5345113" cy="7199313"/>
          </a:xfrm>
          <a:prstGeom prst="rect">
            <a:avLst/>
          </a:prstGeom>
          <a:solidFill>
            <a:schemeClr val="tx2"/>
          </a:solidFill>
          <a:ln w="9525">
            <a:noFill/>
            <a:miter lim="800000"/>
            <a:headEnd/>
            <a:tailEnd/>
          </a:ln>
        </p:spPr>
        <p:txBody>
          <a:bodyPr lIns="113925" tIns="113925" rIns="113925" bIns="113925" anchor="ctr"/>
          <a:lstStyle/>
          <a:p>
            <a:pPr>
              <a:buClr>
                <a:srgbClr val="000000"/>
              </a:buClr>
              <a:buFont typeface="Arial" charset="0"/>
              <a:buNone/>
              <a:defRPr/>
            </a:pPr>
            <a:endParaRPr lang="en-GB"/>
          </a:p>
        </p:txBody>
      </p:sp>
      <p:sp>
        <p:nvSpPr>
          <p:cNvPr id="37" name="Google Shape;37;p9"/>
          <p:cNvSpPr txBox="1">
            <a:spLocks noGrp="1"/>
          </p:cNvSpPr>
          <p:nvPr>
            <p:ph type="title"/>
          </p:nvPr>
        </p:nvSpPr>
        <p:spPr>
          <a:xfrm>
            <a:off x="310447" y="1726229"/>
            <a:ext cx="4730100" cy="2075100"/>
          </a:xfrm>
          <a:prstGeom prst="rect">
            <a:avLst/>
          </a:prstGeom>
        </p:spPr>
        <p:txBody>
          <a:bodyPr spcFirstLastPara="1" anchor="b">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9"/>
          <p:cNvSpPr txBox="1">
            <a:spLocks noGrp="1"/>
          </p:cNvSpPr>
          <p:nvPr>
            <p:ph type="subTitle" idx="1"/>
          </p:nvPr>
        </p:nvSpPr>
        <p:spPr>
          <a:xfrm>
            <a:off x="310447" y="3923815"/>
            <a:ext cx="4730100" cy="1728900"/>
          </a:xfrm>
          <a:prstGeom prst="rect">
            <a:avLst/>
          </a:prstGeom>
        </p:spPr>
        <p:txBody>
          <a:bodyPr spcFirstLastPara="1">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a:endParaRPr/>
          </a:p>
        </p:txBody>
      </p:sp>
      <p:sp>
        <p:nvSpPr>
          <p:cNvPr id="39" name="Google Shape;39;p9"/>
          <p:cNvSpPr txBox="1">
            <a:spLocks noGrp="1"/>
          </p:cNvSpPr>
          <p:nvPr>
            <p:ph type="body" idx="2"/>
          </p:nvPr>
        </p:nvSpPr>
        <p:spPr>
          <a:xfrm>
            <a:off x="5775715" y="1013578"/>
            <a:ext cx="4486500" cy="5172600"/>
          </a:xfrm>
          <a:prstGeom prst="rect">
            <a:avLst/>
          </a:prstGeom>
        </p:spPr>
        <p:txBody>
          <a:bodyPr spcFirstLastPara="1" anchor="ctr">
            <a:noAutofit/>
          </a:bodyPr>
          <a:lstStyle>
            <a:lvl1pPr marL="457200" lvl="0" indent="-368300">
              <a:spcBef>
                <a:spcPts val="0"/>
              </a:spcBef>
              <a:spcAft>
                <a:spcPts val="0"/>
              </a:spcAft>
              <a:buSzPts val="2200"/>
              <a:buChar char="●"/>
              <a:defRPr/>
            </a:lvl1pPr>
            <a:lvl2pPr marL="914400" lvl="1" indent="-336550">
              <a:spcBef>
                <a:spcPts val="2000"/>
              </a:spcBef>
              <a:spcAft>
                <a:spcPts val="0"/>
              </a:spcAft>
              <a:buSzPts val="1700"/>
              <a:buChar char="○"/>
              <a:defRPr/>
            </a:lvl2pPr>
            <a:lvl3pPr marL="1371600" lvl="2" indent="-336550">
              <a:spcBef>
                <a:spcPts val="2000"/>
              </a:spcBef>
              <a:spcAft>
                <a:spcPts val="0"/>
              </a:spcAft>
              <a:buSzPts val="1700"/>
              <a:buChar char="■"/>
              <a:defRPr/>
            </a:lvl3pPr>
            <a:lvl4pPr marL="1828800" lvl="3" indent="-336550">
              <a:spcBef>
                <a:spcPts val="2000"/>
              </a:spcBef>
              <a:spcAft>
                <a:spcPts val="0"/>
              </a:spcAft>
              <a:buSzPts val="1700"/>
              <a:buChar char="●"/>
              <a:defRPr/>
            </a:lvl4pPr>
            <a:lvl5pPr marL="2286000" lvl="4" indent="-336550">
              <a:spcBef>
                <a:spcPts val="2000"/>
              </a:spcBef>
              <a:spcAft>
                <a:spcPts val="0"/>
              </a:spcAft>
              <a:buSzPts val="1700"/>
              <a:buChar char="○"/>
              <a:defRPr/>
            </a:lvl5pPr>
            <a:lvl6pPr marL="2743200" lvl="5" indent="-336550">
              <a:spcBef>
                <a:spcPts val="2000"/>
              </a:spcBef>
              <a:spcAft>
                <a:spcPts val="0"/>
              </a:spcAft>
              <a:buSzPts val="1700"/>
              <a:buChar char="■"/>
              <a:defRPr/>
            </a:lvl6pPr>
            <a:lvl7pPr marL="3200400" lvl="6" indent="-336550">
              <a:spcBef>
                <a:spcPts val="2000"/>
              </a:spcBef>
              <a:spcAft>
                <a:spcPts val="0"/>
              </a:spcAft>
              <a:buSzPts val="1700"/>
              <a:buChar char="●"/>
              <a:defRPr/>
            </a:lvl7pPr>
            <a:lvl8pPr marL="3657600" lvl="7" indent="-336550">
              <a:spcBef>
                <a:spcPts val="2000"/>
              </a:spcBef>
              <a:spcAft>
                <a:spcPts val="0"/>
              </a:spcAft>
              <a:buSzPts val="1700"/>
              <a:buChar char="○"/>
              <a:defRPr/>
            </a:lvl8pPr>
            <a:lvl9pPr marL="4114800" lvl="8" indent="-336550">
              <a:spcBef>
                <a:spcPts val="2000"/>
              </a:spcBef>
              <a:spcAft>
                <a:spcPts val="2000"/>
              </a:spcAft>
              <a:buSzPts val="1700"/>
              <a:buChar char="■"/>
              <a:defRPr/>
            </a:lvl9pPr>
          </a:lstStyle>
          <a:p>
            <a:endParaRPr/>
          </a:p>
        </p:txBody>
      </p:sp>
      <p:sp>
        <p:nvSpPr>
          <p:cNvPr id="6" name="Google Shape;40;p9"/>
          <p:cNvSpPr txBox="1">
            <a:spLocks noGrp="1"/>
          </p:cNvSpPr>
          <p:nvPr>
            <p:ph type="sldNum" idx="10"/>
          </p:nvPr>
        </p:nvSpPr>
        <p:spPr/>
        <p:txBody>
          <a:bodyPr/>
          <a:lstStyle>
            <a:lvl1pPr>
              <a:defRPr/>
            </a:lvl1pPr>
          </a:lstStyle>
          <a:p>
            <a:pPr>
              <a:defRPr/>
            </a:pPr>
            <a:fld id="{9760FBE0-59CA-40F3-9D7A-1901A741C58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5922065"/>
            <a:ext cx="7014300" cy="846900"/>
          </a:xfrm>
          <a:prstGeom prst="rect">
            <a:avLst/>
          </a:prstGeom>
        </p:spPr>
        <p:txBody>
          <a:bodyPr spcFirstLastPara="1" anchor="ctr">
            <a:noAutofit/>
          </a:bodyPr>
          <a:lstStyle>
            <a:lvl1pPr marL="457200" lvl="0" indent="-228600">
              <a:lnSpc>
                <a:spcPct val="100000"/>
              </a:lnSpc>
              <a:spcBef>
                <a:spcPts val="0"/>
              </a:spcBef>
              <a:spcAft>
                <a:spcPts val="0"/>
              </a:spcAft>
              <a:buSzPts val="2200"/>
              <a:buNone/>
              <a:defRPr/>
            </a:lvl1pPr>
          </a:lstStyle>
          <a:p>
            <a:endParaRPr/>
          </a:p>
        </p:txBody>
      </p:sp>
      <p:sp>
        <p:nvSpPr>
          <p:cNvPr id="3" name="Google Shape;8;p1"/>
          <p:cNvSpPr txBox="1">
            <a:spLocks noGrp="1"/>
          </p:cNvSpPr>
          <p:nvPr>
            <p:ph type="sldNum" idx="13"/>
          </p:nvPr>
        </p:nvSpPr>
        <p:spPr>
          <a:ln/>
        </p:spPr>
        <p:txBody>
          <a:bodyPr/>
          <a:lstStyle>
            <a:lvl1pPr>
              <a:defRPr/>
            </a:lvl1pPr>
          </a:lstStyle>
          <a:p>
            <a:pPr>
              <a:defRPr/>
            </a:pPr>
            <a:fld id="{F6143A0E-F736-496A-9469-22119EA8F97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365125" y="622300"/>
            <a:ext cx="9961563" cy="801688"/>
          </a:xfrm>
          <a:prstGeom prst="rect">
            <a:avLst/>
          </a:prstGeom>
          <a:noFill/>
          <a:ln w="9525">
            <a:noFill/>
            <a:miter lim="800000"/>
            <a:headEnd/>
            <a:tailEnd/>
          </a:ln>
        </p:spPr>
        <p:txBody>
          <a:bodyPr vert="horz" wrap="square" lIns="113925" tIns="113925" rIns="113925" bIns="113925" numCol="1" anchor="t" anchorCtr="0" compatLnSpc="1">
            <a:prstTxWarp prst="textNoShape">
              <a:avLst/>
            </a:prstTxWarp>
          </a:bodyPr>
          <a:lstStyle/>
          <a:p>
            <a:pPr lvl="0"/>
            <a:endParaRPr lang="en-GB" smtClean="0">
              <a:sym typeface="Arial" charset="0"/>
            </a:endParaRPr>
          </a:p>
        </p:txBody>
      </p:sp>
      <p:sp>
        <p:nvSpPr>
          <p:cNvPr id="1027" name="Google Shape;7;p1"/>
          <p:cNvSpPr txBox="1">
            <a:spLocks noGrp="1"/>
          </p:cNvSpPr>
          <p:nvPr>
            <p:ph type="body" idx="1"/>
          </p:nvPr>
        </p:nvSpPr>
        <p:spPr bwMode="auto">
          <a:xfrm>
            <a:off x="365125" y="1612900"/>
            <a:ext cx="9961563" cy="4783138"/>
          </a:xfrm>
          <a:prstGeom prst="rect">
            <a:avLst/>
          </a:prstGeom>
          <a:noFill/>
          <a:ln w="9525">
            <a:noFill/>
            <a:miter lim="800000"/>
            <a:headEnd/>
            <a:tailEnd/>
          </a:ln>
        </p:spPr>
        <p:txBody>
          <a:bodyPr vert="horz" wrap="square" lIns="113925" tIns="113925" rIns="113925" bIns="113925" numCol="1" anchor="t" anchorCtr="0" compatLnSpc="1">
            <a:prstTxWarp prst="textNoShape">
              <a:avLst/>
            </a:prstTxWarp>
          </a:bodyPr>
          <a:lstStyle/>
          <a:p>
            <a:pPr lvl="0"/>
            <a:endParaRPr lang="en-GB" smtClean="0">
              <a:sym typeface="Arial" charset="0"/>
            </a:endParaRPr>
          </a:p>
        </p:txBody>
      </p:sp>
      <p:sp>
        <p:nvSpPr>
          <p:cNvPr id="1028" name="Google Shape;8;p1"/>
          <p:cNvSpPr txBox="1">
            <a:spLocks noGrp="1"/>
          </p:cNvSpPr>
          <p:nvPr>
            <p:ph type="sldNum" idx="12"/>
          </p:nvPr>
        </p:nvSpPr>
        <p:spPr bwMode="auto">
          <a:xfrm>
            <a:off x="9906000" y="6527800"/>
            <a:ext cx="642938" cy="550863"/>
          </a:xfrm>
          <a:prstGeom prst="rect">
            <a:avLst/>
          </a:prstGeom>
          <a:noFill/>
          <a:ln w="9525">
            <a:noFill/>
            <a:miter lim="800000"/>
            <a:headEnd/>
            <a:tailEnd/>
          </a:ln>
        </p:spPr>
        <p:txBody>
          <a:bodyPr vert="horz" wrap="square" lIns="113925" tIns="113925" rIns="113925" bIns="113925" numCol="1" anchor="ctr" anchorCtr="0" compatLnSpc="1">
            <a:prstTxWarp prst="textNoShape">
              <a:avLst/>
            </a:prstTxWarp>
          </a:bodyPr>
          <a:lstStyle>
            <a:lvl1pPr algn="r">
              <a:buClr>
                <a:srgbClr val="000000"/>
              </a:buClr>
              <a:buFont typeface="Arial" charset="0"/>
              <a:buNone/>
              <a:defRPr sz="1200">
                <a:solidFill>
                  <a:srgbClr val="595959"/>
                </a:solidFill>
              </a:defRPr>
            </a:lvl1pPr>
          </a:lstStyle>
          <a:p>
            <a:pPr>
              <a:defRPr/>
            </a:pPr>
            <a:fld id="{E378B091-80D8-4208-AC3A-A1D885CA1CEE}" type="slidenum">
              <a:rPr lang="en-GB"/>
              <a:pPr>
                <a:defRPr/>
              </a:pPr>
              <a:t>‹#›</a:t>
            </a:fld>
            <a:endParaRPr lang="en-GB"/>
          </a:p>
        </p:txBody>
      </p:sp>
    </p:spTree>
  </p:cSld>
  <p:clrMap bg1="lt1" tx1="dk1" bg2="dk2" tx2="lt2" accent1="accent1" accent2="accent2" accent3="accent3" accent4="accent4" accent5="accent5" accent6="accent6" hlink="hlink" folHlink="folHlink"/>
  <p:sldLayoutIdLst>
    <p:sldLayoutId id="2147483670" r:id="rId1"/>
    <p:sldLayoutId id="2147483669" r:id="rId2"/>
    <p:sldLayoutId id="2147483668" r:id="rId3"/>
    <p:sldLayoutId id="2147483667" r:id="rId4"/>
    <p:sldLayoutId id="2147483666" r:id="rId5"/>
    <p:sldLayoutId id="2147483665" r:id="rId6"/>
    <p:sldLayoutId id="2147483664" r:id="rId7"/>
    <p:sldLayoutId id="2147483671" r:id="rId8"/>
    <p:sldLayoutId id="2147483663" r:id="rId9"/>
    <p:sldLayoutId id="2147483662" r:id="rId10"/>
    <p:sldLayoutId id="2147483661"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Google Shape;54;p13"/>
          <p:cNvPicPr preferRelativeResize="0">
            <a:picLocks noChangeAspect="1" noChangeArrowheads="1"/>
          </p:cNvPicPr>
          <p:nvPr/>
        </p:nvPicPr>
        <p:blipFill>
          <a:blip r:embed="rId3"/>
          <a:srcRect/>
          <a:stretch>
            <a:fillRect/>
          </a:stretch>
        </p:blipFill>
        <p:spPr bwMode="auto">
          <a:xfrm>
            <a:off x="106363" y="112713"/>
            <a:ext cx="10194925" cy="1114425"/>
          </a:xfrm>
          <a:prstGeom prst="rect">
            <a:avLst/>
          </a:prstGeom>
          <a:noFill/>
          <a:ln w="9525">
            <a:noFill/>
            <a:miter lim="800000"/>
            <a:headEnd/>
            <a:tailEnd/>
          </a:ln>
        </p:spPr>
      </p:pic>
      <p:sp>
        <p:nvSpPr>
          <p:cNvPr id="14338" name="Google Shape;59;p13"/>
          <p:cNvSpPr>
            <a:spLocks noChangeArrowheads="1"/>
          </p:cNvSpPr>
          <p:nvPr/>
        </p:nvSpPr>
        <p:spPr bwMode="auto">
          <a:xfrm>
            <a:off x="4043363" y="5710238"/>
            <a:ext cx="3055937" cy="1114425"/>
          </a:xfrm>
          <a:prstGeom prst="wedgeRoundRectCallout">
            <a:avLst>
              <a:gd name="adj1" fmla="val 38014"/>
              <a:gd name="adj2" fmla="val 100000"/>
              <a:gd name="adj3" fmla="val 16667"/>
            </a:avLst>
          </a:prstGeom>
          <a:solidFill>
            <a:schemeClr val="tx2"/>
          </a:solidFill>
          <a:ln w="28575">
            <a:solidFill>
              <a:schemeClr val="bg2"/>
            </a:solidFill>
            <a:round/>
            <a:headEnd type="none" w="sm" len="sm"/>
            <a:tailEnd type="none" w="sm" len="sm"/>
          </a:ln>
        </p:spPr>
        <p:txBody>
          <a:bodyPr lIns="91425" tIns="91425" rIns="91425" bIns="91425" anchor="ctr"/>
          <a:lstStyle/>
          <a:p>
            <a:pPr>
              <a:buClr>
                <a:srgbClr val="000000"/>
              </a:buClr>
              <a:buFont typeface="Arial" charset="0"/>
              <a:buNone/>
            </a:pPr>
            <a:r>
              <a:rPr lang="en-GB" sz="1800" b="1">
                <a:latin typeface="Handlee"/>
                <a:sym typeface="Handlee"/>
              </a:rPr>
              <a:t>Can you sequence the Easter Story with the pictures in your pack?</a:t>
            </a:r>
          </a:p>
        </p:txBody>
      </p:sp>
      <p:sp>
        <p:nvSpPr>
          <p:cNvPr id="14339" name="Google Shape;60;p13"/>
          <p:cNvSpPr txBox="1">
            <a:spLocks noChangeArrowheads="1"/>
          </p:cNvSpPr>
          <p:nvPr/>
        </p:nvSpPr>
        <p:spPr bwMode="auto">
          <a:xfrm>
            <a:off x="492125" y="5397500"/>
            <a:ext cx="2573338" cy="1589088"/>
          </a:xfrm>
          <a:prstGeom prst="rect">
            <a:avLst/>
          </a:prstGeom>
          <a:solidFill>
            <a:srgbClr val="00FFFF"/>
          </a:solidFill>
          <a:ln w="9525">
            <a:noFill/>
            <a:miter lim="800000"/>
            <a:headEnd/>
            <a:tailEnd/>
          </a:ln>
        </p:spPr>
        <p:txBody>
          <a:bodyPr lIns="91425" tIns="91425" rIns="91425" bIns="91425"/>
          <a:lstStyle/>
          <a:p>
            <a:pPr algn="ctr">
              <a:buClr>
                <a:srgbClr val="000000"/>
              </a:buClr>
              <a:buFont typeface="Arial" charset="0"/>
              <a:buNone/>
            </a:pPr>
            <a:r>
              <a:rPr lang="en-GB" sz="1600" b="1">
                <a:latin typeface="Handlee"/>
                <a:sym typeface="Handlee"/>
              </a:rPr>
              <a:t>Learn a nursery rhyme and add some moves to go alongside it</a:t>
            </a:r>
            <a:r>
              <a:rPr lang="en-GB" sz="1800" b="1">
                <a:latin typeface="Handlee"/>
                <a:sym typeface="Handlee"/>
              </a:rPr>
              <a:t>. </a:t>
            </a:r>
          </a:p>
          <a:p>
            <a:pPr>
              <a:buClr>
                <a:srgbClr val="000000"/>
              </a:buClr>
              <a:buFont typeface="Arial" charset="0"/>
              <a:buNone/>
            </a:pPr>
            <a:endParaRPr lang="en-GB"/>
          </a:p>
        </p:txBody>
      </p:sp>
      <p:pic>
        <p:nvPicPr>
          <p:cNvPr id="14340" name="Google Shape;61;p13"/>
          <p:cNvPicPr preferRelativeResize="0">
            <a:picLocks noChangeAspect="1" noChangeArrowheads="1"/>
          </p:cNvPicPr>
          <p:nvPr/>
        </p:nvPicPr>
        <p:blipFill>
          <a:blip r:embed="rId4"/>
          <a:srcRect/>
          <a:stretch>
            <a:fillRect/>
          </a:stretch>
        </p:blipFill>
        <p:spPr bwMode="auto">
          <a:xfrm>
            <a:off x="3613150" y="2333625"/>
            <a:ext cx="3324225" cy="2492375"/>
          </a:xfrm>
          <a:prstGeom prst="rect">
            <a:avLst/>
          </a:prstGeom>
          <a:noFill/>
          <a:ln w="76200">
            <a:solidFill>
              <a:srgbClr val="00FF00"/>
            </a:solidFill>
            <a:round/>
            <a:headEnd type="none" w="sm" len="sm"/>
            <a:tailEnd type="none" w="sm" len="sm"/>
          </a:ln>
        </p:spPr>
      </p:pic>
      <p:sp>
        <p:nvSpPr>
          <p:cNvPr id="14341" name="Google Shape;62;p13"/>
          <p:cNvSpPr txBox="1">
            <a:spLocks noChangeArrowheads="1"/>
          </p:cNvSpPr>
          <p:nvPr/>
        </p:nvSpPr>
        <p:spPr bwMode="auto">
          <a:xfrm>
            <a:off x="3338513" y="4148138"/>
            <a:ext cx="3803650" cy="1347787"/>
          </a:xfrm>
          <a:prstGeom prst="rect">
            <a:avLst/>
          </a:prstGeom>
          <a:solidFill>
            <a:srgbClr val="FFE599"/>
          </a:solidFill>
          <a:ln w="28575">
            <a:solidFill>
              <a:srgbClr val="000000"/>
            </a:solidFill>
            <a:round/>
            <a:headEnd type="none" w="sm" len="sm"/>
            <a:tailEnd type="none" w="sm" len="sm"/>
          </a:ln>
        </p:spPr>
        <p:txBody>
          <a:bodyPr lIns="91425" tIns="91425" rIns="91425" bIns="91425"/>
          <a:lstStyle/>
          <a:p>
            <a:pPr>
              <a:buClr>
                <a:srgbClr val="000000"/>
              </a:buClr>
              <a:buFont typeface="Arial" charset="0"/>
              <a:buNone/>
            </a:pPr>
            <a:r>
              <a:rPr lang="en-GB" sz="1600">
                <a:latin typeface="Handlee"/>
                <a:sym typeface="Handlee"/>
              </a:rPr>
              <a:t>Can you use your recycling/bits from around the house to make an Easter bonnet? </a:t>
            </a:r>
            <a:r>
              <a:rPr lang="en-GB" sz="1600" b="1">
                <a:latin typeface="Handlee"/>
                <a:sym typeface="Handlee"/>
              </a:rPr>
              <a:t>OR </a:t>
            </a:r>
            <a:r>
              <a:rPr lang="en-GB" sz="1600">
                <a:latin typeface="Handlee"/>
                <a:sym typeface="Handlee"/>
              </a:rPr>
              <a:t>Could you decorate a hard boiled egg? You could send us a photo on EExat!</a:t>
            </a:r>
            <a:endParaRPr lang="en-GB" sz="1600"/>
          </a:p>
        </p:txBody>
      </p:sp>
      <p:sp>
        <p:nvSpPr>
          <p:cNvPr id="14342" name="Google Shape;63;p13"/>
          <p:cNvSpPr txBox="1">
            <a:spLocks noChangeArrowheads="1"/>
          </p:cNvSpPr>
          <p:nvPr/>
        </p:nvSpPr>
        <p:spPr bwMode="auto">
          <a:xfrm>
            <a:off x="3451225" y="1778000"/>
            <a:ext cx="3648075" cy="788988"/>
          </a:xfrm>
          <a:prstGeom prst="rect">
            <a:avLst/>
          </a:prstGeom>
          <a:solidFill>
            <a:srgbClr val="FFFF00"/>
          </a:solidFill>
          <a:ln w="38100">
            <a:solidFill>
              <a:srgbClr val="000000"/>
            </a:solidFill>
            <a:round/>
            <a:headEnd type="none" w="sm" len="sm"/>
            <a:tailEnd type="none" w="sm" len="sm"/>
          </a:ln>
        </p:spPr>
        <p:txBody>
          <a:bodyPr lIns="91425" tIns="91425" rIns="91425" bIns="91425" anchor="ctr"/>
          <a:lstStyle/>
          <a:p>
            <a:pPr algn="ctr">
              <a:buClr>
                <a:srgbClr val="000000"/>
              </a:buClr>
              <a:buFont typeface="Arial" charset="0"/>
              <a:buNone/>
            </a:pPr>
            <a:r>
              <a:rPr lang="en-GB" sz="3000">
                <a:latin typeface="Handlee"/>
                <a:sym typeface="Handlee"/>
              </a:rPr>
              <a:t>Special Task</a:t>
            </a:r>
          </a:p>
        </p:txBody>
      </p:sp>
      <p:pic>
        <p:nvPicPr>
          <p:cNvPr id="14343" name="Google Shape;64;p13"/>
          <p:cNvPicPr preferRelativeResize="0">
            <a:picLocks noChangeAspect="1" noChangeArrowheads="1"/>
          </p:cNvPicPr>
          <p:nvPr/>
        </p:nvPicPr>
        <p:blipFill>
          <a:blip r:embed="rId5"/>
          <a:srcRect t="-11189" b="19312"/>
          <a:stretch>
            <a:fillRect/>
          </a:stretch>
        </p:blipFill>
        <p:spPr bwMode="auto">
          <a:xfrm>
            <a:off x="557213" y="6194425"/>
            <a:ext cx="2408237" cy="1114425"/>
          </a:xfrm>
          <a:prstGeom prst="rect">
            <a:avLst/>
          </a:prstGeom>
          <a:noFill/>
          <a:ln w="9525">
            <a:noFill/>
            <a:miter lim="800000"/>
            <a:headEnd/>
            <a:tailEnd/>
          </a:ln>
        </p:spPr>
      </p:pic>
      <p:sp>
        <p:nvSpPr>
          <p:cNvPr id="14344" name="Google Shape;66;p13"/>
          <p:cNvSpPr txBox="1">
            <a:spLocks noChangeArrowheads="1"/>
          </p:cNvSpPr>
          <p:nvPr/>
        </p:nvSpPr>
        <p:spPr bwMode="auto">
          <a:xfrm>
            <a:off x="106363" y="998538"/>
            <a:ext cx="6335712" cy="568325"/>
          </a:xfrm>
          <a:prstGeom prst="rect">
            <a:avLst/>
          </a:prstGeom>
          <a:solidFill>
            <a:srgbClr val="FFE599"/>
          </a:solidFill>
          <a:ln w="28575">
            <a:solidFill>
              <a:srgbClr val="000000"/>
            </a:solidFill>
            <a:round/>
            <a:headEnd type="none" w="sm" len="sm"/>
            <a:tailEnd type="none" w="sm" len="sm"/>
          </a:ln>
        </p:spPr>
        <p:txBody>
          <a:bodyPr lIns="113925" tIns="113925" rIns="113925" bIns="113925"/>
          <a:lstStyle/>
          <a:p>
            <a:pPr>
              <a:buClr>
                <a:srgbClr val="000000"/>
              </a:buClr>
              <a:buFont typeface="Arial" charset="0"/>
              <a:buNone/>
            </a:pPr>
            <a:r>
              <a:rPr lang="en-GB" sz="1700">
                <a:latin typeface="Comic Sans MS" pitchFamily="66" charset="0"/>
                <a:sym typeface="Comic Sans MS" pitchFamily="66" charset="0"/>
              </a:rPr>
              <a:t>My Home Learning Journey.  Some Extra Ideas for Easter!</a:t>
            </a:r>
          </a:p>
        </p:txBody>
      </p:sp>
      <p:sp>
        <p:nvSpPr>
          <p:cNvPr id="14345" name="Text Box 15"/>
          <p:cNvSpPr txBox="1">
            <a:spLocks noChangeArrowheads="1"/>
          </p:cNvSpPr>
          <p:nvPr/>
        </p:nvSpPr>
        <p:spPr bwMode="auto">
          <a:xfrm>
            <a:off x="442913" y="1925638"/>
            <a:ext cx="2619375" cy="304800"/>
          </a:xfrm>
          <a:prstGeom prst="rect">
            <a:avLst/>
          </a:prstGeom>
          <a:noFill/>
          <a:ln w="9525">
            <a:noFill/>
            <a:miter lim="800000"/>
            <a:headEnd/>
            <a:tailEnd/>
          </a:ln>
        </p:spPr>
        <p:txBody>
          <a:bodyPr>
            <a:spAutoFit/>
          </a:bodyPr>
          <a:lstStyle/>
          <a:p>
            <a:pPr>
              <a:spcBef>
                <a:spcPct val="50000"/>
              </a:spcBef>
            </a:pPr>
            <a:endParaRPr lang="en-GB"/>
          </a:p>
        </p:txBody>
      </p:sp>
      <p:sp>
        <p:nvSpPr>
          <p:cNvPr id="14346" name="Text Box 16"/>
          <p:cNvSpPr txBox="1">
            <a:spLocks noChangeArrowheads="1"/>
          </p:cNvSpPr>
          <p:nvPr/>
        </p:nvSpPr>
        <p:spPr bwMode="auto">
          <a:xfrm>
            <a:off x="360363" y="2106613"/>
            <a:ext cx="2743200" cy="2889250"/>
          </a:xfrm>
          <a:prstGeom prst="rect">
            <a:avLst/>
          </a:prstGeom>
          <a:noFill/>
          <a:ln w="9525">
            <a:solidFill>
              <a:schemeClr val="tx1"/>
            </a:solidFill>
            <a:miter lim="800000"/>
            <a:headEnd/>
            <a:tailEnd/>
          </a:ln>
        </p:spPr>
        <p:txBody>
          <a:bodyPr>
            <a:spAutoFit/>
          </a:bodyPr>
          <a:lstStyle/>
          <a:p>
            <a:pPr algn="ctr">
              <a:spcBef>
                <a:spcPct val="50000"/>
              </a:spcBef>
            </a:pPr>
            <a:r>
              <a:rPr lang="en-GB" sz="1800" b="1">
                <a:solidFill>
                  <a:schemeClr val="hlink"/>
                </a:solidFill>
              </a:rPr>
              <a:t>Phonics/Literacy</a:t>
            </a:r>
          </a:p>
          <a:p>
            <a:pPr algn="ctr">
              <a:spcBef>
                <a:spcPct val="50000"/>
              </a:spcBef>
            </a:pPr>
            <a:r>
              <a:rPr lang="en-GB" sz="1200">
                <a:solidFill>
                  <a:schemeClr val="hlink"/>
                </a:solidFill>
              </a:rPr>
              <a:t>Could you write an Easter card to your family using your Phonic knowledge?  Remember to:</a:t>
            </a:r>
          </a:p>
          <a:p>
            <a:pPr algn="ctr">
              <a:spcBef>
                <a:spcPct val="50000"/>
              </a:spcBef>
            </a:pPr>
            <a:r>
              <a:rPr lang="en-GB" sz="1200">
                <a:solidFill>
                  <a:schemeClr val="hlink"/>
                </a:solidFill>
              </a:rPr>
              <a:t> -Sound out each word using your ‘Robot arms’</a:t>
            </a:r>
          </a:p>
          <a:p>
            <a:pPr algn="ctr">
              <a:spcBef>
                <a:spcPct val="50000"/>
              </a:spcBef>
            </a:pPr>
            <a:r>
              <a:rPr lang="en-GB" sz="1200">
                <a:solidFill>
                  <a:schemeClr val="hlink"/>
                </a:solidFill>
              </a:rPr>
              <a:t>-Use a phonics sound mat or phonics flashcards if you are unsure of the sounds</a:t>
            </a:r>
          </a:p>
          <a:p>
            <a:pPr algn="ctr">
              <a:spcBef>
                <a:spcPct val="50000"/>
              </a:spcBef>
            </a:pPr>
            <a:r>
              <a:rPr lang="en-GB" sz="1200">
                <a:solidFill>
                  <a:schemeClr val="hlink"/>
                </a:solidFill>
              </a:rPr>
              <a:t>-Remember your finger spaces, capital letters and full stops.</a:t>
            </a:r>
          </a:p>
          <a:p>
            <a:pPr algn="ctr">
              <a:spcBef>
                <a:spcPct val="50000"/>
              </a:spcBef>
            </a:pPr>
            <a:endParaRPr lang="en-GB"/>
          </a:p>
        </p:txBody>
      </p:sp>
      <p:sp>
        <p:nvSpPr>
          <p:cNvPr id="14348" name="Text Box 19"/>
          <p:cNvSpPr txBox="1">
            <a:spLocks noChangeArrowheads="1"/>
          </p:cNvSpPr>
          <p:nvPr/>
        </p:nvSpPr>
        <p:spPr bwMode="auto">
          <a:xfrm>
            <a:off x="7373938" y="4964113"/>
            <a:ext cx="2693987" cy="2047875"/>
          </a:xfrm>
          <a:prstGeom prst="rect">
            <a:avLst/>
          </a:prstGeom>
          <a:noFill/>
          <a:ln w="9525">
            <a:solidFill>
              <a:schemeClr val="tx1"/>
            </a:solidFill>
            <a:miter lim="800000"/>
            <a:headEnd/>
            <a:tailEnd/>
          </a:ln>
        </p:spPr>
        <p:txBody>
          <a:bodyPr>
            <a:spAutoFit/>
          </a:bodyPr>
          <a:lstStyle/>
          <a:p>
            <a:pPr algn="ctr"/>
            <a:r>
              <a:rPr lang="en-GB" sz="1600" b="1">
                <a:solidFill>
                  <a:srgbClr val="33CC33"/>
                </a:solidFill>
              </a:rPr>
              <a:t>Let’s get Physical!</a:t>
            </a:r>
          </a:p>
          <a:p>
            <a:r>
              <a:rPr lang="en-GB" b="1">
                <a:solidFill>
                  <a:srgbClr val="33CC33"/>
                </a:solidFill>
              </a:rPr>
              <a:t>Set up an obstacle course outside for your family.  You could time how long it takes them to complete it.  Maybe they could even Bunny Hop their way round it!  Or if you have enough eggs you could have an egg and spoon race.</a:t>
            </a:r>
            <a:endParaRPr lang="en-GB" b="1"/>
          </a:p>
        </p:txBody>
      </p:sp>
      <p:sp>
        <p:nvSpPr>
          <p:cNvPr id="14350" name="Text Box 14"/>
          <p:cNvSpPr txBox="1">
            <a:spLocks noChangeArrowheads="1"/>
          </p:cNvSpPr>
          <p:nvPr/>
        </p:nvSpPr>
        <p:spPr bwMode="auto">
          <a:xfrm>
            <a:off x="7362825" y="2027238"/>
            <a:ext cx="2746375" cy="2473325"/>
          </a:xfrm>
          <a:prstGeom prst="rect">
            <a:avLst/>
          </a:prstGeom>
          <a:noFill/>
          <a:ln w="9525">
            <a:solidFill>
              <a:schemeClr val="tx1"/>
            </a:solidFill>
            <a:miter lim="800000"/>
            <a:headEnd/>
            <a:tailEnd/>
          </a:ln>
          <a:effectLst/>
        </p:spPr>
        <p:txBody>
          <a:bodyPr>
            <a:spAutoFit/>
          </a:bodyPr>
          <a:lstStyle/>
          <a:p>
            <a:pPr algn="ctr"/>
            <a:r>
              <a:rPr lang="en-GB" sz="1600" b="1">
                <a:solidFill>
                  <a:schemeClr val="tx1"/>
                </a:solidFill>
              </a:rPr>
              <a:t>Maths</a:t>
            </a:r>
          </a:p>
          <a:p>
            <a:r>
              <a:rPr lang="en-GB">
                <a:solidFill>
                  <a:schemeClr val="tx1"/>
                </a:solidFill>
              </a:rPr>
              <a:t>Ask a grown up to write the numbers 1-20 on egg shapes and hide them for you to find.  Can you recognise all the numbers? Can you order the eggs?  Or you could have a typical egg hunt where you count how many eggs you have found.</a:t>
            </a:r>
          </a:p>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208</Words>
  <PresentationFormat>Custom</PresentationFormat>
  <Paragraphs>14</Paragraphs>
  <Slides>1</Slides>
  <Notes>1</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1</vt:i4>
      </vt:variant>
    </vt:vector>
  </HeadingPairs>
  <TitlesOfParts>
    <vt:vector size="6" baseType="lpstr">
      <vt:lpstr>Arial</vt:lpstr>
      <vt:lpstr>Handlee</vt:lpstr>
      <vt:lpstr>Comic Sans MS</vt:lpstr>
      <vt:lpstr>Simple Light</vt:lpstr>
      <vt:lpstr>Simple Light</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harkinr</cp:lastModifiedBy>
  <cp:revision>6</cp:revision>
  <dcterms:modified xsi:type="dcterms:W3CDTF">2020-04-07T09:54:35Z</dcterms:modified>
</cp:coreProperties>
</file>